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721389"/>
            <a:ext cx="10740421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br>
              <a:rPr lang="en-US" sz="4900" dirty="0" smtClean="0"/>
            </a:br>
            <a:r>
              <a:rPr lang="en-US" sz="3100" dirty="0" smtClean="0"/>
              <a:t>rewrite THESE FALSE STATEMENTS to be true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Brandon va au parc avec sa sœur, Katie.</a:t>
            </a:r>
          </a:p>
          <a:p>
            <a:r>
              <a:rPr lang="fr-FR" sz="3600" dirty="0" smtClean="0"/>
              <a:t>Brandon et </a:t>
            </a:r>
            <a:r>
              <a:rPr lang="fr-FR" sz="3600" dirty="0" err="1" smtClean="0"/>
              <a:t>Jake</a:t>
            </a:r>
            <a:r>
              <a:rPr lang="fr-FR" sz="3600" dirty="0" smtClean="0"/>
              <a:t> voient beaucoup de rats au parc.</a:t>
            </a:r>
          </a:p>
          <a:p>
            <a:r>
              <a:rPr lang="fr-FR" sz="3600" dirty="0" smtClean="0"/>
              <a:t>La mère de Brandon veut un chien.</a:t>
            </a:r>
          </a:p>
          <a:p>
            <a:r>
              <a:rPr lang="fr-FR" sz="3600" dirty="0" smtClean="0"/>
              <a:t>Brandon emmène un chiot chez </a:t>
            </a:r>
            <a:r>
              <a:rPr lang="fr-FR" sz="3600" dirty="0" err="1" smtClean="0"/>
              <a:t>Jake</a:t>
            </a:r>
            <a:r>
              <a:rPr lang="fr-FR" sz="3600" dirty="0" smtClean="0"/>
              <a:t>…en secret.</a:t>
            </a:r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499719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BRANDON BROWN CHAPITRE 4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9" y="1199929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 smtClean="0"/>
              <a:t>Que veut dire…?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Brandon se réveille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Le lit est mouillé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Brandon est horrifié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Il ferme la porte de sa chambre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Le chiot fait du bruit</a:t>
            </a:r>
          </a:p>
          <a:p>
            <a:pPr marL="742950" indent="-7429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600" dirty="0" smtClean="0"/>
              <a:t>Le chiot a fait du pipi dans le placard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430446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err="1" smtClean="0"/>
              <a:t>SCREENshot</a:t>
            </a:r>
            <a:r>
              <a:rPr lang="en-US" sz="4900" dirty="0" smtClean="0"/>
              <a:t> notes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9" y="1061384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400" dirty="0" smtClean="0"/>
              <a:t>Imagine this book was a movie.  If you were to hit pause a few times throughout this chapter and take a screenshot, what would it look like ?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Choose 10 moments to “screenshot” (draw what the scene would look like)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Write a short caption under each screenshot using text from the chapter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337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610</TotalTime>
  <Words>137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Gill Sans MT</vt:lpstr>
      <vt:lpstr>Gallery</vt:lpstr>
      <vt:lpstr>LA CLOCHETTE rewrite THESE FALSE STATEMENTS to be true</vt:lpstr>
      <vt:lpstr>BRANDON BROWN CHAPITRE 4</vt:lpstr>
      <vt:lpstr>SCREENshot notes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17</cp:revision>
  <dcterms:created xsi:type="dcterms:W3CDTF">2016-11-15T11:54:19Z</dcterms:created>
  <dcterms:modified xsi:type="dcterms:W3CDTF">2016-11-23T12:04:08Z</dcterms:modified>
</cp:coreProperties>
</file>